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8859-FA64-4AE1-97A3-DD08F257B81D}" type="datetimeFigureOut">
              <a:rPr lang="ar-IQ" smtClean="0"/>
              <a:t>07/05/1446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0BD1-4700-4ED2-84F9-24D912F50CA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Cleft palate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err="1" smtClean="0"/>
              <a:t>ملاحضات</a:t>
            </a:r>
            <a:r>
              <a:rPr lang="ar-IQ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ell\Dropbox\PC\Documents\IMG_20241108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417" y="0"/>
            <a:ext cx="4833583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ell\Dropbox\PC\Documents\IMG_20241108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-1"/>
            <a:ext cx="5000628" cy="687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ell\Dropbox\PC\Documents\IMG_20241108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-1"/>
            <a:ext cx="5072066" cy="697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dell\Dropbox\PC\Documents\IMG_20241108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1"/>
            <a:ext cx="5000629" cy="687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dell\Dropbox\PC\Documents\IMG_20241108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512" y="0"/>
            <a:ext cx="4989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عرض على الشاشة (3:4)‏</PresentationFormat>
  <Paragraphs>2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Cleft palate</vt:lpstr>
      <vt:lpstr>الشريحة 2</vt:lpstr>
      <vt:lpstr>الشريحة 3</vt:lpstr>
      <vt:lpstr>الشريحة 4</vt:lpstr>
      <vt:lpstr>الشريحة 5</vt:lpstr>
      <vt:lpstr>الشريحة 6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Cleft palate</dc:title>
  <dc:creator>dell</dc:creator>
  <cp:lastModifiedBy>dell</cp:lastModifiedBy>
  <cp:revision>5</cp:revision>
  <dcterms:created xsi:type="dcterms:W3CDTF">2024-11-08T11:38:50Z</dcterms:created>
  <dcterms:modified xsi:type="dcterms:W3CDTF">2024-11-08T12:28:44Z</dcterms:modified>
</cp:coreProperties>
</file>